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F428-C53F-4AA1-BA26-192044E930BE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FCD-2C7C-4FD9-998C-62957E5EAA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1838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F428-C53F-4AA1-BA26-192044E930BE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FCD-2C7C-4FD9-998C-62957E5EAA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2433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F428-C53F-4AA1-BA26-192044E930BE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FCD-2C7C-4FD9-998C-62957E5EAA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501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F428-C53F-4AA1-BA26-192044E930BE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FCD-2C7C-4FD9-998C-62957E5EAA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078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F428-C53F-4AA1-BA26-192044E930BE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FCD-2C7C-4FD9-998C-62957E5EAA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9440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F428-C53F-4AA1-BA26-192044E930BE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FCD-2C7C-4FD9-998C-62957E5EAA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730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F428-C53F-4AA1-BA26-192044E930BE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FCD-2C7C-4FD9-998C-62957E5EAA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042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F428-C53F-4AA1-BA26-192044E930BE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FCD-2C7C-4FD9-998C-62957E5EAA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0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F428-C53F-4AA1-BA26-192044E930BE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FCD-2C7C-4FD9-998C-62957E5EAA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841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F428-C53F-4AA1-BA26-192044E930BE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FCD-2C7C-4FD9-998C-62957E5EAA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571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F428-C53F-4AA1-BA26-192044E930BE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8FCD-2C7C-4FD9-998C-62957E5EAA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378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CF428-C53F-4AA1-BA26-192044E930BE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28FCD-2C7C-4FD9-998C-62957E5EAA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6221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ttotitolo 2"/>
          <p:cNvSpPr txBox="1">
            <a:spLocks/>
          </p:cNvSpPr>
          <p:nvPr/>
        </p:nvSpPr>
        <p:spPr>
          <a:xfrm>
            <a:off x="491174" y="4744704"/>
            <a:ext cx="814758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dirty="0" smtClean="0"/>
              <a:t>Caratteristiche della campagna:</a:t>
            </a:r>
            <a:endParaRPr lang="it-IT" dirty="0"/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468518" y="2728480"/>
            <a:ext cx="8170238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dirty="0" smtClean="0"/>
              <a:t>Cliente:</a:t>
            </a:r>
            <a:endParaRPr lang="it-IT" dirty="0"/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478870" y="1115866"/>
            <a:ext cx="8159886" cy="5544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dirty="0" smtClean="0"/>
              <a:t>Sezione di riferimento:</a:t>
            </a:r>
            <a:endParaRPr lang="it-IT" dirty="0"/>
          </a:p>
        </p:txBody>
      </p:sp>
      <p:sp>
        <p:nvSpPr>
          <p:cNvPr id="13" name="Sottotitolo 2"/>
          <p:cNvSpPr txBox="1">
            <a:spLocks/>
          </p:cNvSpPr>
          <p:nvPr/>
        </p:nvSpPr>
        <p:spPr>
          <a:xfrm>
            <a:off x="498814" y="1648360"/>
            <a:ext cx="8159886" cy="554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 smtClean="0"/>
              <a:t>Sezione premio Agorà:</a:t>
            </a:r>
            <a:endParaRPr lang="it-IT" sz="1800" dirty="0"/>
          </a:p>
        </p:txBody>
      </p:sp>
      <p:sp>
        <p:nvSpPr>
          <p:cNvPr id="15" name="Sottotitolo 2"/>
          <p:cNvSpPr txBox="1">
            <a:spLocks/>
          </p:cNvSpPr>
          <p:nvPr/>
        </p:nvSpPr>
        <p:spPr>
          <a:xfrm>
            <a:off x="467528" y="5198354"/>
            <a:ext cx="8159886" cy="11109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00"/>
              </a:spcBef>
            </a:pPr>
            <a:r>
              <a:rPr lang="it-IT" sz="1800" dirty="0" smtClean="0"/>
              <a:t>Nome:</a:t>
            </a:r>
          </a:p>
          <a:p>
            <a:pPr algn="l">
              <a:spcBef>
                <a:spcPts val="100"/>
              </a:spcBef>
            </a:pPr>
            <a:r>
              <a:rPr lang="it-IT" sz="1800" dirty="0" smtClean="0"/>
              <a:t>Descrizione:</a:t>
            </a:r>
          </a:p>
          <a:p>
            <a:pPr algn="l">
              <a:spcBef>
                <a:spcPts val="100"/>
              </a:spcBef>
            </a:pPr>
            <a:r>
              <a:rPr lang="it-IT" sz="1800" dirty="0" smtClean="0"/>
              <a:t>Periodo di realizzazione:</a:t>
            </a:r>
            <a:endParaRPr lang="it-IT" sz="1800" dirty="0"/>
          </a:p>
        </p:txBody>
      </p:sp>
      <p:sp>
        <p:nvSpPr>
          <p:cNvPr id="16" name="Sottotitolo 2"/>
          <p:cNvSpPr txBox="1">
            <a:spLocks/>
          </p:cNvSpPr>
          <p:nvPr/>
        </p:nvSpPr>
        <p:spPr>
          <a:xfrm>
            <a:off x="1043608" y="404664"/>
            <a:ext cx="6824004" cy="5544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 smtClean="0"/>
              <a:t>Info sulla campagna</a:t>
            </a:r>
            <a:endParaRPr lang="it-IT" b="1" i="1" dirty="0"/>
          </a:p>
        </p:txBody>
      </p:sp>
      <p:sp>
        <p:nvSpPr>
          <p:cNvPr id="17" name="Sottotitolo 2"/>
          <p:cNvSpPr txBox="1">
            <a:spLocks/>
          </p:cNvSpPr>
          <p:nvPr/>
        </p:nvSpPr>
        <p:spPr>
          <a:xfrm>
            <a:off x="453440" y="3182130"/>
            <a:ext cx="8159886" cy="11109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00"/>
              </a:spcBef>
            </a:pPr>
            <a:r>
              <a:rPr lang="it-IT" sz="1800" dirty="0" smtClean="0"/>
              <a:t>Nome:</a:t>
            </a:r>
          </a:p>
          <a:p>
            <a:pPr algn="l">
              <a:spcBef>
                <a:spcPts val="100"/>
              </a:spcBef>
            </a:pPr>
            <a:r>
              <a:rPr lang="it-IT" sz="1800" dirty="0" smtClean="0"/>
              <a:t>Brand:</a:t>
            </a:r>
          </a:p>
          <a:p>
            <a:pPr algn="l">
              <a:spcBef>
                <a:spcPts val="100"/>
              </a:spcBef>
            </a:pPr>
            <a:r>
              <a:rPr lang="it-IT" sz="1800" dirty="0" smtClean="0"/>
              <a:t>Mercato di riferimento:</a:t>
            </a:r>
            <a:endParaRPr lang="it-IT" sz="18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105333"/>
            <a:ext cx="975360" cy="9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628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ottotitolo 2"/>
          <p:cNvSpPr txBox="1">
            <a:spLocks/>
          </p:cNvSpPr>
          <p:nvPr/>
        </p:nvSpPr>
        <p:spPr>
          <a:xfrm>
            <a:off x="1043608" y="404664"/>
            <a:ext cx="6824004" cy="5544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 smtClean="0"/>
              <a:t>Copy Strategy</a:t>
            </a:r>
            <a:endParaRPr lang="it-IT" b="1" i="1" dirty="0"/>
          </a:p>
        </p:txBody>
      </p:sp>
      <p:sp>
        <p:nvSpPr>
          <p:cNvPr id="14" name="Sottotitolo 2"/>
          <p:cNvSpPr txBox="1">
            <a:spLocks/>
          </p:cNvSpPr>
          <p:nvPr/>
        </p:nvSpPr>
        <p:spPr>
          <a:xfrm>
            <a:off x="490200" y="4077072"/>
            <a:ext cx="814758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dirty="0" smtClean="0"/>
              <a:t>Target di riferimento:</a:t>
            </a:r>
            <a:endParaRPr lang="it-IT" dirty="0"/>
          </a:p>
        </p:txBody>
      </p:sp>
      <p:sp>
        <p:nvSpPr>
          <p:cNvPr id="15" name="Sottotitolo 2"/>
          <p:cNvSpPr txBox="1">
            <a:spLocks/>
          </p:cNvSpPr>
          <p:nvPr/>
        </p:nvSpPr>
        <p:spPr>
          <a:xfrm>
            <a:off x="476422" y="2539090"/>
            <a:ext cx="8170238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dirty="0" smtClean="0"/>
              <a:t>Strategie:</a:t>
            </a:r>
            <a:endParaRPr lang="it-IT" dirty="0"/>
          </a:p>
        </p:txBody>
      </p:sp>
      <p:sp>
        <p:nvSpPr>
          <p:cNvPr id="16" name="Sottotitolo 2"/>
          <p:cNvSpPr txBox="1">
            <a:spLocks/>
          </p:cNvSpPr>
          <p:nvPr/>
        </p:nvSpPr>
        <p:spPr>
          <a:xfrm>
            <a:off x="477896" y="1115866"/>
            <a:ext cx="8159886" cy="5544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dirty="0" smtClean="0"/>
              <a:t>Obiettivi:</a:t>
            </a:r>
            <a:endParaRPr lang="it-IT" dirty="0"/>
          </a:p>
        </p:txBody>
      </p:sp>
      <p:sp>
        <p:nvSpPr>
          <p:cNvPr id="17" name="Sottotitolo 2"/>
          <p:cNvSpPr txBox="1">
            <a:spLocks/>
          </p:cNvSpPr>
          <p:nvPr/>
        </p:nvSpPr>
        <p:spPr>
          <a:xfrm>
            <a:off x="497840" y="1648360"/>
            <a:ext cx="8159886" cy="554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/>
              <a:t>D</a:t>
            </a:r>
            <a:r>
              <a:rPr lang="it-IT" sz="1800" dirty="0" smtClean="0"/>
              <a:t>escrizione ….</a:t>
            </a:r>
            <a:endParaRPr lang="it-IT" sz="1800" dirty="0"/>
          </a:p>
        </p:txBody>
      </p:sp>
      <p:sp>
        <p:nvSpPr>
          <p:cNvPr id="19" name="Sottotitolo 2"/>
          <p:cNvSpPr txBox="1">
            <a:spLocks/>
          </p:cNvSpPr>
          <p:nvPr/>
        </p:nvSpPr>
        <p:spPr>
          <a:xfrm>
            <a:off x="503066" y="4530722"/>
            <a:ext cx="8159886" cy="554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/>
              <a:t>D</a:t>
            </a:r>
            <a:r>
              <a:rPr lang="it-IT" sz="1800" dirty="0" smtClean="0"/>
              <a:t>escrizione ….</a:t>
            </a:r>
            <a:endParaRPr lang="it-IT" sz="1800" dirty="0"/>
          </a:p>
        </p:txBody>
      </p:sp>
      <p:sp>
        <p:nvSpPr>
          <p:cNvPr id="23" name="Sottotitolo 2"/>
          <p:cNvSpPr txBox="1">
            <a:spLocks/>
          </p:cNvSpPr>
          <p:nvPr/>
        </p:nvSpPr>
        <p:spPr>
          <a:xfrm>
            <a:off x="503056" y="2973180"/>
            <a:ext cx="8159886" cy="554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 smtClean="0"/>
              <a:t>Descrizione ….</a:t>
            </a:r>
            <a:endParaRPr lang="it-IT" sz="1800" dirty="0"/>
          </a:p>
        </p:txBody>
      </p:sp>
      <p:sp>
        <p:nvSpPr>
          <p:cNvPr id="24" name="Sottotitolo 2"/>
          <p:cNvSpPr txBox="1">
            <a:spLocks/>
          </p:cNvSpPr>
          <p:nvPr/>
        </p:nvSpPr>
        <p:spPr>
          <a:xfrm>
            <a:off x="494826" y="5373216"/>
            <a:ext cx="814758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dirty="0" smtClean="0"/>
              <a:t>Declinazione della campagna:</a:t>
            </a:r>
            <a:endParaRPr lang="it-IT" dirty="0"/>
          </a:p>
        </p:txBody>
      </p:sp>
      <p:sp>
        <p:nvSpPr>
          <p:cNvPr id="25" name="Sottotitolo 2"/>
          <p:cNvSpPr txBox="1">
            <a:spLocks/>
          </p:cNvSpPr>
          <p:nvPr/>
        </p:nvSpPr>
        <p:spPr>
          <a:xfrm>
            <a:off x="507692" y="5826866"/>
            <a:ext cx="8159886" cy="554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/>
              <a:t>D</a:t>
            </a:r>
            <a:r>
              <a:rPr lang="it-IT" sz="1800" dirty="0" smtClean="0"/>
              <a:t>escrizione ….</a:t>
            </a:r>
            <a:endParaRPr lang="it-IT" sz="1800" dirty="0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105333"/>
            <a:ext cx="975360" cy="9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352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ottotitolo 2"/>
          <p:cNvSpPr txBox="1">
            <a:spLocks/>
          </p:cNvSpPr>
          <p:nvPr/>
        </p:nvSpPr>
        <p:spPr>
          <a:xfrm>
            <a:off x="1043608" y="404664"/>
            <a:ext cx="6824004" cy="5544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 smtClean="0"/>
              <a:t>Immagini/Foto/Video</a:t>
            </a:r>
            <a:endParaRPr lang="it-IT" b="1" i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105333"/>
            <a:ext cx="975360" cy="9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627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56</Words>
  <Application>Microsoft Office PowerPoint</Application>
  <PresentationFormat>Presentazione su schermo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Carmelo</dc:creator>
  <cp:lastModifiedBy>Carmelo</cp:lastModifiedBy>
  <cp:revision>19</cp:revision>
  <dcterms:created xsi:type="dcterms:W3CDTF">2018-01-17T09:25:32Z</dcterms:created>
  <dcterms:modified xsi:type="dcterms:W3CDTF">2018-11-07T14:10:13Z</dcterms:modified>
</cp:coreProperties>
</file>